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EB Garamond Medium" charset="0"/>
      <p:regular r:id="rId14"/>
      <p:bold r:id="rId15"/>
      <p:italic r:id="rId16"/>
      <p:boldItalic r:id="rId17"/>
    </p:embeddedFont>
    <p:embeddedFont>
      <p:font typeface="Public Sans" charset="0"/>
      <p:regular r:id="rId18"/>
    </p:embeddedFont>
    <p:embeddedFont>
      <p:font typeface="Calibri" pitchFamily="34" charset="0"/>
      <p:regular r:id="rId19"/>
      <p:bold r:id="rId20"/>
      <p:italic r:id="rId21"/>
      <p:boldItalic r:id="rId22"/>
    </p:embeddedFont>
    <p:embeddedFont>
      <p:font typeface="Tahoma"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2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083187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33346" y="1752948"/>
            <a:ext cx="2722200" cy="477013"/>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AU" sz="9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a:t>
            </a:r>
            <a:r>
              <a:rPr lang="en-AU" sz="9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rPr>
              <a:t>github.com/nusrat160nj/NMproject23.git</a:t>
            </a:r>
          </a:p>
          <a:p>
            <a:pPr marL="0" lvl="0" indent="0" algn="ctr" rtl="0">
              <a:lnSpc>
                <a:spcPct val="100000"/>
              </a:lnSpc>
              <a:spcBef>
                <a:spcPts val="0"/>
              </a:spcBef>
              <a:spcAft>
                <a:spcPts val="0"/>
              </a:spcAft>
              <a:buClr>
                <a:srgbClr val="BD8738"/>
              </a:buClr>
              <a:buSzPts val="2000"/>
              <a:buNone/>
            </a:pPr>
            <a:endParaRPr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
        <p:nvSpPr>
          <p:cNvPr id="2" name="TextBox 1"/>
          <p:cNvSpPr txBox="1"/>
          <p:nvPr/>
        </p:nvSpPr>
        <p:spPr>
          <a:xfrm>
            <a:off x="4133462" y="1989854"/>
            <a:ext cx="2761861"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https://github.com/Sowms02/Naan-Mudhalvan</a:t>
            </a:r>
          </a:p>
        </p:txBody>
      </p:sp>
      <p:sp>
        <p:nvSpPr>
          <p:cNvPr id="3" name="TextBox 2"/>
          <p:cNvSpPr txBox="1"/>
          <p:nvPr/>
        </p:nvSpPr>
        <p:spPr>
          <a:xfrm>
            <a:off x="4133462" y="2220686"/>
            <a:ext cx="3135085"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https://github.com/RishmaRamesh/Naan-Mudhalvan-2023</a:t>
            </a:r>
          </a:p>
        </p:txBody>
      </p:sp>
      <p:sp>
        <p:nvSpPr>
          <p:cNvPr id="4" name="TextBox 3"/>
          <p:cNvSpPr txBox="1"/>
          <p:nvPr/>
        </p:nvSpPr>
        <p:spPr>
          <a:xfrm>
            <a:off x="4133462" y="2451518"/>
            <a:ext cx="2845837"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https://github.com/Yagavi17/-Naan-mudhalvan-2023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368</Words>
  <Application>Microsoft Office PowerPoint</Application>
  <PresentationFormat>On-screen Show (16:9)</PresentationFormat>
  <Paragraphs>52</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Noto Sans Symbols</vt:lpstr>
      <vt:lpstr>EB Garamond</vt:lpstr>
      <vt:lpstr>EB Garamond Medium</vt:lpstr>
      <vt:lpstr>Times New Roman</vt:lpstr>
      <vt:lpstr>EB Garamond SemiBold</vt:lpstr>
      <vt:lpstr>Public Sans</vt:lpstr>
      <vt:lpstr>Calibri</vt:lpstr>
      <vt:lpstr>Tahoma</vt:lpstr>
      <vt:lpstr>Simple Light</vt:lpstr>
      <vt:lpstr>PowerPoint Presentation</vt:lpstr>
      <vt:lpstr>I-World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3</cp:revision>
  <dcterms:created xsi:type="dcterms:W3CDTF">2020-08-13T11:21:00Z</dcterms:created>
  <dcterms:modified xsi:type="dcterms:W3CDTF">2023-10-31T07:18:10Z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B5643176D9AC466C86F319783CB6A7CF_13</vt:lpwstr>
  </property>
  <property fmtid="{D5CDD505-2E9C-101B-9397-08002B2CF9AE}" pid="3" name="KSOProductBuildVer">
    <vt:lpwstr>1033-12.2.0.13266</vt:lpwstr>
  </property>
</Properties>
</file>